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AE14E-D54C-B6FD-0A6D-BC71544A3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5F57C-E26D-C1C3-0517-64C3A53A7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BBAC2-2B8A-6F40-4F47-F7D60258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54DC5-5A1A-DEFF-6121-2E8080B8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F172E-6A76-860A-29F9-CBE11156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2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6D94B-CA73-6143-D5F0-3E5C31B6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4043C-79FA-B20C-9E42-DCFB134C2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A5404-F09F-2AA1-D981-8F0D04029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48275-3AAF-D2DC-65FC-5BB43E10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47754-233C-353D-E569-EE30FB7F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3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EB8329-FCA0-382B-8363-14E105FEE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7E48E-C992-CBD6-1F3F-25374FEF9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7EFFC-0615-EDA8-80FF-C84CB119D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256A4-CDA3-9A6E-325D-C9A4F896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BCBB4-830F-04A6-A69A-ED11EB8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C007-D5C1-9083-C833-4F06D251C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F6972-B74F-EA00-03A3-39A8A9C17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E6CE2-8648-C140-0034-38273E07A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24E7B-A32B-C96E-1EAE-6C8923474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ED89-2559-EC11-630B-DA2BCCC08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4B821-FBA6-4089-8CCF-E42EBED3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939BF-FAC9-D391-1C85-6E05B9EE1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CBB7-98C8-760A-3697-590CBB377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0D5E2-9488-DFDB-4F81-8F13A668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5697E-A2C1-D04B-A3F2-1644D0C9C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8A5E-0035-6EA4-5521-094EE675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68FBC-4D3E-CA7B-ADAA-B76731585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606BD-3E51-F290-ED95-A294D5728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928E5-EA11-EE13-0A80-C66C6074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AE269-48BE-DB9B-CE89-3DCAF79A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110D1-55FF-5E7B-E188-4DADA2C8A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2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1C797-1DE7-9974-08BC-A6EF947AC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D3E71-B948-BED9-5E8F-85CAC1DAD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7B874C-F620-20C1-3179-82282E64E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67DA06-2E5F-5258-69F8-F4CD0D8DE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251C8A-AB5D-BA51-80D5-4125BC886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BEDD65-4A5F-E9AC-3271-B665A61D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C14AC3-CBC5-5910-C482-7A21CDF8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AD75E3-D68D-EE38-002A-EF1F5A53B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7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57595-F0F8-C77D-E678-B18D1A06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E3422-8992-4B03-5B48-1DE83EC4B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1500F-46F1-761B-2237-47E4AE4D7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383AB-E528-AFDE-49A9-77ABDECD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5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3D6B4-624F-CA22-A96B-9C7484AE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918683-1776-7D67-A53E-15F1B859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FB2F4-07BC-E25A-8388-B3552A34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9146-9635-B512-9EC8-1BBCC1A5D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9A4E9-1808-9DA4-7C42-D1E7B0E3C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39FA0-6611-8B55-3A79-90D01E70F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BDCAE-7204-58C3-6163-E4B7E900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2F5D7-EA12-CCA2-45FE-1B34FF49E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96EF2-96CD-806E-2ED9-08B717B0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6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7ADD8-FAC3-76CE-B397-E38129F2B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8EDEF-344F-F644-10C2-1B8A51DB6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5232F-4E84-A6FC-505A-A94AC93AD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7B7AD-2F82-3BEE-CAD0-210B00EAD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00205-253F-622C-381F-B3583AB4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7F900-3F1F-8632-0825-D9D24E7B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BFA63-71EB-BEF2-8FB2-069B2ED54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ECE83-BD9A-3117-217C-7550E3A03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BA809-904D-AF00-C53E-B27915BAA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6F05C-1A51-A0D9-0BB6-28C555309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1E524-4F40-17E3-E532-79CC86A7F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3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IDXdTI8Z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B924A-BEFE-5929-17FA-A66AFD048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453" y="579730"/>
            <a:ext cx="3425890" cy="8105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AE" dirty="0"/>
              <a:t>فيديو تعليمي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F3D1B-D086-9BF5-6F02-E5F858795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489" y="3626433"/>
            <a:ext cx="10515600" cy="665649"/>
          </a:xfrm>
        </p:spPr>
        <p:txBody>
          <a:bodyPr>
            <a:normAutofit/>
          </a:bodyPr>
          <a:lstStyle/>
          <a:p>
            <a:pPr algn="ctr" rtl="1"/>
            <a:r>
              <a:rPr lang="en-US" b="1" dirty="0">
                <a:hlinkClick r:id="rId2"/>
              </a:rPr>
              <a:t>https://www.youtube.com/watch?v=EIDXdTI8Zrs</a:t>
            </a:r>
            <a:r>
              <a:rPr lang="ar-AE" b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346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فيديو تعليمي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فيديو تعليمي</dc:title>
  <dc:creator>aisha alshamsi</dc:creator>
  <cp:lastModifiedBy>aisha alshamsi</cp:lastModifiedBy>
  <cp:revision>1</cp:revision>
  <dcterms:created xsi:type="dcterms:W3CDTF">2024-01-21T05:37:25Z</dcterms:created>
  <dcterms:modified xsi:type="dcterms:W3CDTF">2024-01-21T05:38:49Z</dcterms:modified>
</cp:coreProperties>
</file>